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FFCC66"/>
    <a:srgbClr val="FFCCCC"/>
    <a:srgbClr val="FF00FF"/>
    <a:srgbClr val="66FF33"/>
    <a:srgbClr val="66CCFF"/>
    <a:srgbClr val="0000FF"/>
    <a:srgbClr val="00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7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2190"/>
              </p:ext>
            </p:extLst>
          </p:nvPr>
        </p:nvGraphicFramePr>
        <p:xfrm>
          <a:off x="0" y="1253638"/>
          <a:ext cx="9144000" cy="555135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01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963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7/12/2020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Bắp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7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8/12/2020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Khoai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sản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bông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Mận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vang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176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9/12/2020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Đu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đủ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58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10/12/2020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Bí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Sườn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lagu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Dưa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hấu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Nui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56770"/>
                  </a:ext>
                </a:extLst>
              </a:tr>
              <a:tr h="11531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11/12/2020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leghim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30004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037" y="159032"/>
            <a:ext cx="1069975" cy="1059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0086" y="123727"/>
            <a:ext cx="5867400" cy="117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2 THÁNG 12</a:t>
            </a:r>
          </a:p>
          <a:p>
            <a:pPr algn="ctr"/>
            <a:r>
              <a:rPr lang="en-US" sz="2000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7/12/2020 ĐẾN 11/12/2020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674697-B392-4BC3-905F-4E3A30C9D3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22" t="14445" r="23333" b="13333"/>
          <a:stretch/>
        </p:blipFill>
        <p:spPr>
          <a:xfrm>
            <a:off x="7617729" y="32154"/>
            <a:ext cx="989843" cy="11746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151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28</cp:revision>
  <dcterms:created xsi:type="dcterms:W3CDTF">2020-05-18T06:04:51Z</dcterms:created>
  <dcterms:modified xsi:type="dcterms:W3CDTF">2020-12-04T09:20:16Z</dcterms:modified>
</cp:coreProperties>
</file>